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26822400" cy="34137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2697"/>
            <a:ext cx="26822400" cy="34124903"/>
          </a:xfrm>
          <a:custGeom>
            <a:avLst/>
            <a:gdLst/>
            <a:ahLst/>
            <a:cxnLst/>
            <a:rect r="r" b="b" t="t" l="l"/>
            <a:pathLst>
              <a:path h="34124903" w="26822400">
                <a:moveTo>
                  <a:pt x="0" y="0"/>
                </a:moveTo>
                <a:lnTo>
                  <a:pt x="26822400" y="0"/>
                </a:lnTo>
                <a:lnTo>
                  <a:pt x="26822400" y="34124903"/>
                </a:lnTo>
                <a:lnTo>
                  <a:pt x="0" y="34124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DAGYjCq_szM</dc:identifier>
  <dcterms:modified xsi:type="dcterms:W3CDTF">2011-08-01T06:04:30Z</dcterms:modified>
  <cp:revision>1</cp:revision>
  <dc:title>Unfold Poster 3.0.pdf</dc:title>
</cp:coreProperties>
</file>